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8" r:id="rId3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gif>
</file>

<file path=ppt/media/image3.gif>
</file>

<file path=ppt/media/image4.png>
</file>

<file path=ppt/media/image5.gi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DB93D4-43BB-4098-91C0-4027462B046B}" type="datetimeFigureOut">
              <a:rPr lang="vi-VN" smtClean="0"/>
              <a:t>21/05/2023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5BD20-8AA6-4BA5-A3A9-6A19F071392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430177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4DA5D-86D2-B449-DB48-6278EA8205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295ADC-1717-60E6-9D9B-EB234951A5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4615E9-151E-0483-FF38-846C59D66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41E4-3409-4748-9023-99436C5FA2CE}" type="datetimeFigureOut">
              <a:rPr lang="vi-VN" smtClean="0"/>
              <a:t>21/05/2023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EA005C-6ECB-F16C-860B-F3D59637C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5D909A-0011-A47D-81DF-0EC9A4175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fld id="{1B3933BC-9908-4779-88BC-1DF2E39E18E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570792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43A13-399D-7E50-CC98-03C580F9F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FEEC08-0C86-ED35-C647-DF4847F27D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F9433E-BA1D-DAD5-744C-533135163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41E4-3409-4748-9023-99436C5FA2CE}" type="datetimeFigureOut">
              <a:rPr lang="vi-VN" smtClean="0"/>
              <a:t>21/05/2023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7D2835-B5C7-E864-1F4A-367EEBC5B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F3C2CB-64DC-1F0E-FEFD-F059DEF63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fld id="{1B3933BC-9908-4779-88BC-1DF2E39E18E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69028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B8E5CE-9311-63A8-F34D-C2A2550D87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0C4926-D1C0-6CDC-D8CA-291E667B96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F14BA4-9725-990C-41C6-3410846D6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41E4-3409-4748-9023-99436C5FA2CE}" type="datetimeFigureOut">
              <a:rPr lang="vi-VN" smtClean="0"/>
              <a:t>21/05/2023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79993-824B-A33A-04BE-CA5299FF6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877E4-F5A1-9DAC-C9F0-177A724E4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fld id="{1B3933BC-9908-4779-88BC-1DF2E39E18E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71259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DD1CC-A857-D533-2A83-FC23B4D44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E6EC5-CD32-1CD1-4984-CD2D69E39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5F5532-A35A-80E4-0001-7E4AA151A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41E4-3409-4748-9023-99436C5FA2CE}" type="datetimeFigureOut">
              <a:rPr lang="vi-VN" smtClean="0"/>
              <a:t>21/05/2023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C627F4-0A9F-A40C-F99A-62279B043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B1B65-9E75-D7BF-4E53-FFF000A0C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fld id="{1B3933BC-9908-4779-88BC-1DF2E39E18E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358392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3FF3E-FBF4-B308-8974-1D78D3D7D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4C6065-CC29-F32A-286D-6EF0C43B56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DB6FB8-1D93-D51C-8832-FF30DB175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41E4-3409-4748-9023-99436C5FA2CE}" type="datetimeFigureOut">
              <a:rPr lang="vi-VN" smtClean="0"/>
              <a:t>21/05/2023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1C602-7EFF-74FE-5EC4-93ABEF3C0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520591-A9CE-0E78-F496-EB6C90C36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fld id="{1B3933BC-9908-4779-88BC-1DF2E39E18E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394167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7471C-26F7-6A84-9EE8-7A8CD9ED1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26000-FE34-31F0-C337-5A4005BEA3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C3CA1F-F404-6770-1D6E-B308A0789C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318B6F-9987-472D-1122-5F1B963C8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41E4-3409-4748-9023-99436C5FA2CE}" type="datetimeFigureOut">
              <a:rPr lang="vi-VN" smtClean="0"/>
              <a:t>21/05/2023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76609E-F89F-153C-178D-FD51A4A98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FE8EBC-2E0C-87F1-86D5-5A6B106E8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fld id="{1B3933BC-9908-4779-88BC-1DF2E39E18E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401649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0B485-28A9-14AE-D2EF-1649CB0CA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329F3B-1B87-8B9B-D37A-E6E0879AC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3E90DB-737D-9ADD-1CAA-40477EDA91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37D69-A6A9-DAC1-BB41-5904E28402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0F508A-AB5E-544A-F0E4-6BB8A142E4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FCF6FF-7AF6-571D-B57A-A61B0FBBE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41E4-3409-4748-9023-99436C5FA2CE}" type="datetimeFigureOut">
              <a:rPr lang="vi-VN" smtClean="0"/>
              <a:t>21/05/2023</a:t>
            </a:fld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245758-95F4-1FFB-0627-6576ACA5A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AFA52F-A213-9680-9D02-52A38239A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fld id="{1B3933BC-9908-4779-88BC-1DF2E39E18E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80790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A3921-589D-1A7F-EB99-CAB51BD75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E514B4-C43D-7E24-65E0-C2DCBD51E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41E4-3409-4748-9023-99436C5FA2CE}" type="datetimeFigureOut">
              <a:rPr lang="vi-VN" smtClean="0"/>
              <a:t>21/05/2023</a:t>
            </a:fld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C5B72D-D873-59E9-5136-569562D36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EB75E6-7A4A-BF05-E19B-9D2EF09FC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fld id="{1B3933BC-9908-4779-88BC-1DF2E39E18E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54506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5722A1-56F3-4785-1F03-627E80AB6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41E4-3409-4748-9023-99436C5FA2CE}" type="datetimeFigureOut">
              <a:rPr lang="vi-VN" smtClean="0"/>
              <a:t>21/05/2023</a:t>
            </a:fld>
            <a:endParaRPr lang="vi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306C41-9149-F4DD-83A3-127E9C6E9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495310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EA514-8599-AADB-D954-AFC5A4D94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3DA45-3E1D-8EE7-1909-04A843168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607BB9-689E-E0C0-811C-27DB3D26E2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D8AD1-437D-1E0E-EC89-A723472F2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41E4-3409-4748-9023-99436C5FA2CE}" type="datetimeFigureOut">
              <a:rPr lang="vi-VN" smtClean="0"/>
              <a:t>21/05/2023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5BD2E-17DA-22BF-F4BB-892FD1876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6C6C89-CD94-C8EE-63F3-D2BEE535E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fld id="{1B3933BC-9908-4779-88BC-1DF2E39E18E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060753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513E5-37FE-CDED-B4BD-FF84C16B7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912935-E17A-8964-4EF3-0A84F54038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1894BA-9D39-BFE1-B805-11F149A6D2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A081AE-15FB-2A39-B01A-3FF1100AA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41E4-3409-4748-9023-99436C5FA2CE}" type="datetimeFigureOut">
              <a:rPr lang="vi-VN" smtClean="0"/>
              <a:t>21/05/2023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059498-744D-B69F-A231-AF418026A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9BF3F9-7242-A792-0206-666A811A3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fld id="{1B3933BC-9908-4779-88BC-1DF2E39E18E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323417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6FAB1F3-795A-FC20-607C-5890475861F6}"/>
              </a:ext>
            </a:extLst>
          </p:cNvPr>
          <p:cNvSpPr/>
          <p:nvPr userDrawn="1"/>
        </p:nvSpPr>
        <p:spPr>
          <a:xfrm>
            <a:off x="11847195" y="0"/>
            <a:ext cx="344805" cy="3480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11864F-D359-DBBB-ACB5-86FC013F4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2981FF-8E44-C6AC-71A2-CCE2D9FEA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72DD01-0ED2-32A2-BB7A-72BCA95481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FA41E4-3409-4748-9023-99436C5FA2CE}" type="datetimeFigureOut">
              <a:rPr lang="vi-VN" smtClean="0"/>
              <a:t>21/05/2023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AD8507-6F95-995E-77A6-D1E2BEB29B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98B636-FB2F-1C1B-1334-6D98F23A5AD7}"/>
              </a:ext>
            </a:extLst>
          </p:cNvPr>
          <p:cNvSpPr txBox="1"/>
          <p:nvPr userDrawn="1"/>
        </p:nvSpPr>
        <p:spPr>
          <a:xfrm>
            <a:off x="11847195" y="11758"/>
            <a:ext cx="5791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2B58BC1-0FB6-4DB6-BD3A-D9A19ACADE99}" type="slidenum">
              <a:rPr lang="vi-VN" sz="1600" b="1" smtClean="0">
                <a:solidFill>
                  <a:schemeClr val="bg1"/>
                </a:solidFill>
              </a:rPr>
              <a:t>‹#›</a:t>
            </a:fld>
            <a:endParaRPr lang="vi-VN" sz="1600" b="1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D7D6A3-61F6-766C-0F90-E8B3AF23CB82}"/>
              </a:ext>
            </a:extLst>
          </p:cNvPr>
          <p:cNvSpPr/>
          <p:nvPr userDrawn="1"/>
        </p:nvSpPr>
        <p:spPr>
          <a:xfrm>
            <a:off x="0" y="348023"/>
            <a:ext cx="12192000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E9BFB9-9832-1D08-132D-4E7584A9CB32}"/>
              </a:ext>
            </a:extLst>
          </p:cNvPr>
          <p:cNvSpPr txBox="1"/>
          <p:nvPr userDrawn="1"/>
        </p:nvSpPr>
        <p:spPr>
          <a:xfrm>
            <a:off x="3139293" y="-3631"/>
            <a:ext cx="5913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BUSINESS TRIP REPORT  -- Jebsen &amp; Jessen Packaging</a:t>
            </a:r>
            <a:endParaRPr lang="vi-V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76F71A-623D-A03B-D98F-2A4CC010DFAD}"/>
              </a:ext>
            </a:extLst>
          </p:cNvPr>
          <p:cNvSpPr txBox="1"/>
          <p:nvPr userDrawn="1"/>
        </p:nvSpPr>
        <p:spPr>
          <a:xfrm>
            <a:off x="9826078" y="-23149"/>
            <a:ext cx="1828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GROUP 8 - PAD</a:t>
            </a:r>
            <a:endParaRPr lang="vi-VN" b="1" i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9CEDEDC-39FF-5D95-B6C7-91D486768FD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4511" y="85054"/>
            <a:ext cx="870689" cy="19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855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gif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15913AF-A26E-3629-23D0-F9AAB45BFA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06" r="16460"/>
          <a:stretch/>
        </p:blipFill>
        <p:spPr>
          <a:xfrm>
            <a:off x="2073482" y="4809803"/>
            <a:ext cx="1968154" cy="16265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50B9A8F-83A1-C985-C92D-DE87A2A0AA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7" r="4377"/>
          <a:stretch/>
        </p:blipFill>
        <p:spPr>
          <a:xfrm>
            <a:off x="6735094" y="4809803"/>
            <a:ext cx="1968154" cy="16265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15E7F5E-799C-E93E-B906-339372BF00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6929" y="1379226"/>
            <a:ext cx="6302872" cy="155104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DB8D754-BE86-D793-248F-648A80428E02}"/>
              </a:ext>
            </a:extLst>
          </p:cNvPr>
          <p:cNvSpPr txBox="1"/>
          <p:nvPr/>
        </p:nvSpPr>
        <p:spPr>
          <a:xfrm>
            <a:off x="2384943" y="1379226"/>
            <a:ext cx="1218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Filling gun</a:t>
            </a:r>
            <a:endParaRPr lang="vi-VN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BEF000C-0291-D7AA-C716-55F6F19CC2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288" y="4809803"/>
            <a:ext cx="1968154" cy="1626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16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E4EBDDB-E0E5-3803-3FF0-25A921708A9F}"/>
              </a:ext>
            </a:extLst>
          </p:cNvPr>
          <p:cNvSpPr txBox="1"/>
          <p:nvPr/>
        </p:nvSpPr>
        <p:spPr>
          <a:xfrm>
            <a:off x="0" y="404200"/>
            <a:ext cx="33821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u="sng">
                <a:latin typeface="Times New Roman" panose="02020603050405020304" pitchFamily="18" charset="0"/>
                <a:cs typeface="Times New Roman" panose="02020603050405020304" pitchFamily="18" charset="0"/>
              </a:rPr>
              <a:t>II. EPS foam manufacturing process</a:t>
            </a:r>
            <a:endParaRPr lang="vi-VN" sz="1600" b="1" u="sng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8FF63C-8929-C536-D4A0-3F90A5BD7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225" y="742754"/>
            <a:ext cx="7910335" cy="31431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2CA5946-7A33-21AD-93E0-4BA00F66D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2461" y="4243656"/>
            <a:ext cx="4422278" cy="2334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075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8</Words>
  <Application>Microsoft Office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Duy Toan</dc:creator>
  <cp:lastModifiedBy>Duy Toan</cp:lastModifiedBy>
  <cp:revision>6</cp:revision>
  <dcterms:created xsi:type="dcterms:W3CDTF">2023-05-19T15:04:53Z</dcterms:created>
  <dcterms:modified xsi:type="dcterms:W3CDTF">2023-05-21T10:05:26Z</dcterms:modified>
</cp:coreProperties>
</file>

<file path=docProps/thumbnail.jpeg>
</file>